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39" d="100"/>
          <a:sy n="139" d="100"/>
        </p:scale>
        <p:origin x="148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Garrett Isaacs</a:t>
            </a:r>
          </a:p>
          <a:p>
            <a:r>
              <a:rPr lang="en-US" dirty="0">
                <a:solidFill>
                  <a:schemeClr val="bg2"/>
                </a:solidFill>
                <a:latin typeface="Abadi" panose="020B0604020104020204" pitchFamily="34" charset="0"/>
                <a:ea typeface="SF Pro" pitchFamily="2" charset="0"/>
                <a:cs typeface="SF Pro" pitchFamily="2" charset="0"/>
              </a:rPr>
              <a:t>6/3/24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9347004" cy="262954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With shocking consistency across all testing platforms, we can speak with certainty if the launch of a first stage booster will successfully land, but struggle with predicting if it will fail. Each model scored .833 repeating.</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2"/>
            <a:ext cx="10151607" cy="33912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cost of establishing a space fairing agency is exorbitant. SpaceX has managed to mitigate much of this expense by creating boosters with the capability of safely landing to be used once again on future missions. Its not fool proof, and incidents happen where the booster is lost. </a:t>
            </a:r>
          </a:p>
          <a:p>
            <a:pPr>
              <a:spcBef>
                <a:spcPts val="1400"/>
              </a:spcBef>
            </a:pPr>
            <a:r>
              <a:rPr lang="en-US" sz="2200" dirty="0">
                <a:solidFill>
                  <a:schemeClr val="accent3">
                    <a:lumMod val="25000"/>
                  </a:schemeClr>
                </a:solidFill>
                <a:latin typeface="Abadi" panose="020B0604020104020204" pitchFamily="34" charset="0"/>
              </a:rPr>
              <a:t>Knowing that saving the booster is a huge step in the direction of cost reduction for space travel, can we construct a model that will predict if a launched booster will successfully land?</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5108750"/>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000" dirty="0">
                <a:solidFill>
                  <a:schemeClr val="accent3">
                    <a:lumMod val="25000"/>
                  </a:schemeClr>
                </a:solidFill>
                <a:latin typeface="Abadi"/>
              </a:rPr>
              <a:t>Data collection methodology:</a:t>
            </a:r>
          </a:p>
          <a:p>
            <a:pPr lvl="1">
              <a:lnSpc>
                <a:spcPct val="120000"/>
              </a:lnSpc>
              <a:spcBef>
                <a:spcPts val="1400"/>
              </a:spcBef>
            </a:pPr>
            <a:r>
              <a:rPr lang="en-US" sz="7200" dirty="0">
                <a:solidFill>
                  <a:schemeClr val="bg2">
                    <a:lumMod val="50000"/>
                  </a:schemeClr>
                </a:solidFill>
                <a:latin typeface="Abadi"/>
              </a:rPr>
              <a:t>SpaceX records data of their launches for public use via their </a:t>
            </a:r>
            <a:r>
              <a:rPr lang="en-US" sz="7200" dirty="0" err="1">
                <a:solidFill>
                  <a:schemeClr val="bg2">
                    <a:lumMod val="50000"/>
                  </a:schemeClr>
                </a:solidFill>
                <a:latin typeface="Abadi"/>
              </a:rPr>
              <a:t>api’s</a:t>
            </a:r>
            <a:r>
              <a:rPr lang="en-US" sz="7200" dirty="0">
                <a:solidFill>
                  <a:schemeClr val="bg2">
                    <a:lumMod val="50000"/>
                  </a:schemeClr>
                </a:solidFill>
                <a:latin typeface="Abadi"/>
              </a:rPr>
              <a:t>, as well as publicly curated data on Wikipedia that was scrapable.</a:t>
            </a:r>
          </a:p>
          <a:p>
            <a:pPr>
              <a:lnSpc>
                <a:spcPct val="120000"/>
              </a:lnSpc>
              <a:spcBef>
                <a:spcPts val="1400"/>
              </a:spcBef>
            </a:pPr>
            <a:r>
              <a:rPr lang="en-US" sz="8000" dirty="0">
                <a:solidFill>
                  <a:schemeClr val="accent3">
                    <a:lumMod val="25000"/>
                  </a:schemeClr>
                </a:solidFill>
                <a:latin typeface="Abadi"/>
              </a:rPr>
              <a:t>Perform data wrangling</a:t>
            </a:r>
          </a:p>
          <a:p>
            <a:pPr lvl="1">
              <a:lnSpc>
                <a:spcPct val="120000"/>
              </a:lnSpc>
              <a:spcBef>
                <a:spcPts val="1400"/>
              </a:spcBef>
            </a:pPr>
            <a:r>
              <a:rPr lang="en-US" sz="7200" dirty="0">
                <a:solidFill>
                  <a:schemeClr val="bg2">
                    <a:lumMod val="50000"/>
                  </a:schemeClr>
                </a:solidFill>
                <a:latin typeface="Abadi"/>
              </a:rPr>
              <a:t>With a focus on landing success, information about booster version, launch site, landing type, payload weight, and many other rocket based features were organized.</a:t>
            </a: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7200" dirty="0">
                <a:solidFill>
                  <a:schemeClr val="bg2">
                    <a:lumMod val="50000"/>
                  </a:schemeClr>
                </a:solidFill>
                <a:latin typeface="Abadi"/>
              </a:rPr>
              <a:t>Categorical classification models were employed and tested to find a model providing optimal results.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was gathered from two publicly available sources. </a:t>
            </a:r>
          </a:p>
          <a:p>
            <a:pPr>
              <a:lnSpc>
                <a:spcPct val="100000"/>
              </a:lnSpc>
              <a:spcBef>
                <a:spcPts val="1400"/>
              </a:spcBef>
            </a:pPr>
            <a:r>
              <a:rPr lang="en-US" sz="2200" dirty="0">
                <a:solidFill>
                  <a:schemeClr val="accent3">
                    <a:lumMod val="25000"/>
                  </a:schemeClr>
                </a:solidFill>
                <a:latin typeface="Abadi" panose="020B0604020104020204" pitchFamily="34" charset="0"/>
              </a:rPr>
              <a:t>The primary source was SpaceX themselves.</a:t>
            </a:r>
          </a:p>
          <a:p>
            <a:pPr lvl="1">
              <a:lnSpc>
                <a:spcPct val="100000"/>
              </a:lnSpc>
              <a:spcBef>
                <a:spcPts val="1400"/>
              </a:spcBef>
            </a:pPr>
            <a:r>
              <a:rPr lang="en-US" sz="1800" dirty="0">
                <a:solidFill>
                  <a:schemeClr val="accent3">
                    <a:lumMod val="25000"/>
                  </a:schemeClr>
                </a:solidFill>
                <a:latin typeface="Abadi" panose="020B0604020104020204" pitchFamily="34" charset="0"/>
              </a:rPr>
              <a:t>Their data is stored and accessible across multiple API sources. </a:t>
            </a:r>
          </a:p>
          <a:p>
            <a:pPr lvl="1">
              <a:lnSpc>
                <a:spcPct val="100000"/>
              </a:lnSpc>
              <a:spcBef>
                <a:spcPts val="1400"/>
              </a:spcBef>
            </a:pPr>
            <a:r>
              <a:rPr lang="en-US" sz="1800" dirty="0">
                <a:solidFill>
                  <a:schemeClr val="accent3">
                    <a:lumMod val="25000"/>
                  </a:schemeClr>
                </a:solidFill>
                <a:latin typeface="Abadi" panose="020B0604020104020204" pitchFamily="34" charset="0"/>
              </a:rPr>
              <a:t>For making use of their data, it was necessary to make recurrent calls to each of their API’s to build a full picture of the data set we required</a:t>
            </a:r>
          </a:p>
          <a:p>
            <a:pPr>
              <a:lnSpc>
                <a:spcPct val="100000"/>
              </a:lnSpc>
              <a:spcBef>
                <a:spcPts val="1400"/>
              </a:spcBef>
            </a:pPr>
            <a:r>
              <a:rPr lang="en-US" sz="2200" dirty="0">
                <a:solidFill>
                  <a:schemeClr val="accent3">
                    <a:lumMod val="25000"/>
                  </a:schemeClr>
                </a:solidFill>
                <a:latin typeface="Abadi" panose="020B0604020104020204" pitchFamily="34" charset="0"/>
              </a:rPr>
              <a:t>The secondary source was scraping charts on Wikipedia</a:t>
            </a:r>
          </a:p>
          <a:p>
            <a:pPr lvl="1">
              <a:lnSpc>
                <a:spcPct val="100000"/>
              </a:lnSpc>
              <a:spcBef>
                <a:spcPts val="1400"/>
              </a:spcBef>
            </a:pPr>
            <a:r>
              <a:rPr lang="en-US" sz="1800" dirty="0">
                <a:solidFill>
                  <a:schemeClr val="accent3">
                    <a:lumMod val="25000"/>
                  </a:schemeClr>
                </a:solidFill>
                <a:latin typeface="Abadi" panose="020B0604020104020204" pitchFamily="34" charset="0"/>
              </a:rPr>
              <a:t>Their charts are convenient for data collection, as they have all the data points we are looking for.</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110</TotalTime>
  <Words>1574</Words>
  <Application>Microsoft Office PowerPoint</Application>
  <PresentationFormat>Widescreen</PresentationFormat>
  <Paragraphs>238</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Garrett Isaacs</cp:lastModifiedBy>
  <cp:revision>199</cp:revision>
  <dcterms:created xsi:type="dcterms:W3CDTF">2021-04-29T18:58:34Z</dcterms:created>
  <dcterms:modified xsi:type="dcterms:W3CDTF">2024-06-04T02:49:54Z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